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6" r:id="rId5"/>
  </p:sldMasterIdLst>
  <p:notesMasterIdLst>
    <p:notesMasterId r:id="rId18"/>
  </p:notesMasterIdLst>
  <p:sldIdLst>
    <p:sldId id="256" r:id="rId6"/>
    <p:sldId id="310" r:id="rId7"/>
    <p:sldId id="309" r:id="rId8"/>
    <p:sldId id="311" r:id="rId9"/>
    <p:sldId id="348" r:id="rId10"/>
    <p:sldId id="350" r:id="rId11"/>
    <p:sldId id="267" r:id="rId12"/>
    <p:sldId id="262" r:id="rId13"/>
    <p:sldId id="353" r:id="rId14"/>
    <p:sldId id="354" r:id="rId15"/>
    <p:sldId id="357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1C35"/>
    <a:srgbClr val="0345A5"/>
    <a:srgbClr val="1F3963"/>
    <a:srgbClr val="FCC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447645-5471-4489-A814-D1D6D07922AB}" v="11" dt="2021-04-27T18:19:05.3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3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Weigand" userId="1d87df48-33e4-4e1b-b1cf-3520f22601d5" providerId="ADAL" clId="{E7447645-5471-4489-A814-D1D6D07922AB}"/>
    <pc:docChg chg="custSel modSld">
      <pc:chgData name="John Weigand" userId="1d87df48-33e4-4e1b-b1cf-3520f22601d5" providerId="ADAL" clId="{E7447645-5471-4489-A814-D1D6D07922AB}" dt="2021-04-27T18:19:17.277" v="66" actId="207"/>
      <pc:docMkLst>
        <pc:docMk/>
      </pc:docMkLst>
      <pc:sldChg chg="addSp modSp mod">
        <pc:chgData name="John Weigand" userId="1d87df48-33e4-4e1b-b1cf-3520f22601d5" providerId="ADAL" clId="{E7447645-5471-4489-A814-D1D6D07922AB}" dt="2021-04-27T18:16:04.258" v="39" actId="207"/>
        <pc:sldMkLst>
          <pc:docMk/>
          <pc:sldMk cId="3002394575" sldId="262"/>
        </pc:sldMkLst>
        <pc:spChg chg="add mod">
          <ac:chgData name="John Weigand" userId="1d87df48-33e4-4e1b-b1cf-3520f22601d5" providerId="ADAL" clId="{E7447645-5471-4489-A814-D1D6D07922AB}" dt="2021-04-27T18:16:04.258" v="39" actId="207"/>
          <ac:spMkLst>
            <pc:docMk/>
            <pc:sldMk cId="3002394575" sldId="262"/>
            <ac:spMk id="14" creationId="{0C1099C4-E080-4A9F-9C04-9B307269A553}"/>
          </ac:spMkLst>
        </pc:spChg>
        <pc:picChg chg="mod">
          <ac:chgData name="John Weigand" userId="1d87df48-33e4-4e1b-b1cf-3520f22601d5" providerId="ADAL" clId="{E7447645-5471-4489-A814-D1D6D07922AB}" dt="2021-04-27T18:15:51.668" v="38" actId="1076"/>
          <ac:picMkLst>
            <pc:docMk/>
            <pc:sldMk cId="3002394575" sldId="262"/>
            <ac:picMk id="11" creationId="{9B6214F6-8F80-4FD2-819C-02E84136D843}"/>
          </ac:picMkLst>
        </pc:picChg>
      </pc:sldChg>
      <pc:sldChg chg="addSp modSp mod">
        <pc:chgData name="John Weigand" userId="1d87df48-33e4-4e1b-b1cf-3520f22601d5" providerId="ADAL" clId="{E7447645-5471-4489-A814-D1D6D07922AB}" dt="2021-04-27T18:19:17.277" v="66" actId="207"/>
        <pc:sldMkLst>
          <pc:docMk/>
          <pc:sldMk cId="1052732322" sldId="265"/>
        </pc:sldMkLst>
        <pc:spChg chg="add mod">
          <ac:chgData name="John Weigand" userId="1d87df48-33e4-4e1b-b1cf-3520f22601d5" providerId="ADAL" clId="{E7447645-5471-4489-A814-D1D6D07922AB}" dt="2021-04-27T18:19:17.277" v="66" actId="207"/>
          <ac:spMkLst>
            <pc:docMk/>
            <pc:sldMk cId="1052732322" sldId="265"/>
            <ac:spMk id="3" creationId="{64EF30F5-65F1-45B9-911D-512D6AAFADB6}"/>
          </ac:spMkLst>
        </pc:spChg>
      </pc:sldChg>
      <pc:sldChg chg="addSp modSp mod">
        <pc:chgData name="John Weigand" userId="1d87df48-33e4-4e1b-b1cf-3520f22601d5" providerId="ADAL" clId="{E7447645-5471-4489-A814-D1D6D07922AB}" dt="2021-04-27T18:16:33.885" v="43" actId="1076"/>
        <pc:sldMkLst>
          <pc:docMk/>
          <pc:sldMk cId="99031653" sldId="267"/>
        </pc:sldMkLst>
        <pc:spChg chg="add mod">
          <ac:chgData name="John Weigand" userId="1d87df48-33e4-4e1b-b1cf-3520f22601d5" providerId="ADAL" clId="{E7447645-5471-4489-A814-D1D6D07922AB}" dt="2021-04-27T18:16:33.885" v="43" actId="1076"/>
          <ac:spMkLst>
            <pc:docMk/>
            <pc:sldMk cId="99031653" sldId="267"/>
            <ac:spMk id="8" creationId="{4054F964-0E9C-4033-A5DD-DB7D381D991A}"/>
          </ac:spMkLst>
        </pc:spChg>
        <pc:picChg chg="mod">
          <ac:chgData name="John Weigand" userId="1d87df48-33e4-4e1b-b1cf-3520f22601d5" providerId="ADAL" clId="{E7447645-5471-4489-A814-D1D6D07922AB}" dt="2021-04-27T18:16:27.946" v="42" actId="1076"/>
          <ac:picMkLst>
            <pc:docMk/>
            <pc:sldMk cId="99031653" sldId="267"/>
            <ac:picMk id="5" creationId="{CC3BEFE8-9334-442F-B5BA-CC63A7A2157B}"/>
          </ac:picMkLst>
        </pc:picChg>
      </pc:sldChg>
      <pc:sldChg chg="modSp mod">
        <pc:chgData name="John Weigand" userId="1d87df48-33e4-4e1b-b1cf-3520f22601d5" providerId="ADAL" clId="{E7447645-5471-4489-A814-D1D6D07922AB}" dt="2021-04-27T18:15:13.137" v="33" actId="1076"/>
        <pc:sldMkLst>
          <pc:docMk/>
          <pc:sldMk cId="1526186266" sldId="270"/>
        </pc:sldMkLst>
        <pc:spChg chg="mod">
          <ac:chgData name="John Weigand" userId="1d87df48-33e4-4e1b-b1cf-3520f22601d5" providerId="ADAL" clId="{E7447645-5471-4489-A814-D1D6D07922AB}" dt="2021-04-27T18:15:13.137" v="33" actId="1076"/>
          <ac:spMkLst>
            <pc:docMk/>
            <pc:sldMk cId="1526186266" sldId="270"/>
            <ac:spMk id="3" creationId="{765F6BC0-21BC-4ED8-8E05-7098843C1CBF}"/>
          </ac:spMkLst>
        </pc:spChg>
      </pc:sldChg>
      <pc:sldChg chg="addSp modSp mod">
        <pc:chgData name="John Weigand" userId="1d87df48-33e4-4e1b-b1cf-3520f22601d5" providerId="ADAL" clId="{E7447645-5471-4489-A814-D1D6D07922AB}" dt="2021-04-27T18:18:42.020" v="60" actId="1076"/>
        <pc:sldMkLst>
          <pc:docMk/>
          <pc:sldMk cId="541576996" sldId="309"/>
        </pc:sldMkLst>
        <pc:spChg chg="add mod">
          <ac:chgData name="John Weigand" userId="1d87df48-33e4-4e1b-b1cf-3520f22601d5" providerId="ADAL" clId="{E7447645-5471-4489-A814-D1D6D07922AB}" dt="2021-04-27T18:18:42.020" v="60" actId="1076"/>
          <ac:spMkLst>
            <pc:docMk/>
            <pc:sldMk cId="541576996" sldId="309"/>
            <ac:spMk id="9" creationId="{A69C3832-C39F-41A3-A339-68451411A028}"/>
          </ac:spMkLst>
        </pc:spChg>
      </pc:sldChg>
      <pc:sldChg chg="addSp delSp modSp mod">
        <pc:chgData name="John Weigand" userId="1d87df48-33e4-4e1b-b1cf-3520f22601d5" providerId="ADAL" clId="{E7447645-5471-4489-A814-D1D6D07922AB}" dt="2021-04-27T18:18:59.172" v="64" actId="1076"/>
        <pc:sldMkLst>
          <pc:docMk/>
          <pc:sldMk cId="3668437301" sldId="310"/>
        </pc:sldMkLst>
        <pc:spChg chg="del mod">
          <ac:chgData name="John Weigand" userId="1d87df48-33e4-4e1b-b1cf-3520f22601d5" providerId="ADAL" clId="{E7447645-5471-4489-A814-D1D6D07922AB}" dt="2021-04-27T18:18:52.585" v="62" actId="478"/>
          <ac:spMkLst>
            <pc:docMk/>
            <pc:sldMk cId="3668437301" sldId="310"/>
            <ac:spMk id="6" creationId="{A496F481-3A8E-4092-96FB-8DD16B90199F}"/>
          </ac:spMkLst>
        </pc:spChg>
        <pc:spChg chg="add mod">
          <ac:chgData name="John Weigand" userId="1d87df48-33e4-4e1b-b1cf-3520f22601d5" providerId="ADAL" clId="{E7447645-5471-4489-A814-D1D6D07922AB}" dt="2021-04-27T18:18:59.172" v="64" actId="1076"/>
          <ac:spMkLst>
            <pc:docMk/>
            <pc:sldMk cId="3668437301" sldId="310"/>
            <ac:spMk id="7" creationId="{E2E92A58-ED0B-48F1-AA42-BD31CC32510B}"/>
          </ac:spMkLst>
        </pc:spChg>
      </pc:sldChg>
      <pc:sldChg chg="addSp delSp modSp mod">
        <pc:chgData name="John Weigand" userId="1d87df48-33e4-4e1b-b1cf-3520f22601d5" providerId="ADAL" clId="{E7447645-5471-4489-A814-D1D6D07922AB}" dt="2021-04-27T18:18:33.164" v="58" actId="1076"/>
        <pc:sldMkLst>
          <pc:docMk/>
          <pc:sldMk cId="2133245450" sldId="311"/>
        </pc:sldMkLst>
        <pc:spChg chg="del">
          <ac:chgData name="John Weigand" userId="1d87df48-33e4-4e1b-b1cf-3520f22601d5" providerId="ADAL" clId="{E7447645-5471-4489-A814-D1D6D07922AB}" dt="2021-04-27T18:18:26.967" v="56" actId="478"/>
          <ac:spMkLst>
            <pc:docMk/>
            <pc:sldMk cId="2133245450" sldId="311"/>
            <ac:spMk id="22" creationId="{6709F89E-06E7-4973-901B-12A27F943369}"/>
          </ac:spMkLst>
        </pc:spChg>
        <pc:spChg chg="add mod">
          <ac:chgData name="John Weigand" userId="1d87df48-33e4-4e1b-b1cf-3520f22601d5" providerId="ADAL" clId="{E7447645-5471-4489-A814-D1D6D07922AB}" dt="2021-04-27T18:18:33.164" v="58" actId="1076"/>
          <ac:spMkLst>
            <pc:docMk/>
            <pc:sldMk cId="2133245450" sldId="311"/>
            <ac:spMk id="23" creationId="{C34E85BB-F53A-4339-A183-95CB9EB55962}"/>
          </ac:spMkLst>
        </pc:spChg>
      </pc:sldChg>
      <pc:sldChg chg="addSp delSp modSp mod">
        <pc:chgData name="John Weigand" userId="1d87df48-33e4-4e1b-b1cf-3520f22601d5" providerId="ADAL" clId="{E7447645-5471-4489-A814-D1D6D07922AB}" dt="2021-04-27T18:18:13.221" v="55" actId="1076"/>
        <pc:sldMkLst>
          <pc:docMk/>
          <pc:sldMk cId="88304450" sldId="348"/>
        </pc:sldMkLst>
        <pc:spChg chg="add mod">
          <ac:chgData name="John Weigand" userId="1d87df48-33e4-4e1b-b1cf-3520f22601d5" providerId="ADAL" clId="{E7447645-5471-4489-A814-D1D6D07922AB}" dt="2021-04-27T18:18:13.221" v="55" actId="1076"/>
          <ac:spMkLst>
            <pc:docMk/>
            <pc:sldMk cId="88304450" sldId="348"/>
            <ac:spMk id="15" creationId="{26E95F1F-3ADA-4611-8B6C-4427BA7B7BA1}"/>
          </ac:spMkLst>
        </pc:spChg>
        <pc:spChg chg="del mod">
          <ac:chgData name="John Weigand" userId="1d87df48-33e4-4e1b-b1cf-3520f22601d5" providerId="ADAL" clId="{E7447645-5471-4489-A814-D1D6D07922AB}" dt="2021-04-27T18:18:03.098" v="52" actId="478"/>
          <ac:spMkLst>
            <pc:docMk/>
            <pc:sldMk cId="88304450" sldId="348"/>
            <ac:spMk id="29" creationId="{8DCB04CA-E7A9-4DDC-9A4A-70B33885573D}"/>
          </ac:spMkLst>
        </pc:spChg>
        <pc:picChg chg="mod">
          <ac:chgData name="John Weigand" userId="1d87df48-33e4-4e1b-b1cf-3520f22601d5" providerId="ADAL" clId="{E7447645-5471-4489-A814-D1D6D07922AB}" dt="2021-04-27T18:18:08.706" v="54" actId="1076"/>
          <ac:picMkLst>
            <pc:docMk/>
            <pc:sldMk cId="88304450" sldId="348"/>
            <ac:picMk id="5" creationId="{CC3BEFE8-9334-442F-B5BA-CC63A7A2157B}"/>
          </ac:picMkLst>
        </pc:picChg>
      </pc:sldChg>
      <pc:sldChg chg="addSp modSp mod">
        <pc:chgData name="John Weigand" userId="1d87df48-33e4-4e1b-b1cf-3520f22601d5" providerId="ADAL" clId="{E7447645-5471-4489-A814-D1D6D07922AB}" dt="2021-04-27T18:17:52.286" v="50" actId="1035"/>
        <pc:sldMkLst>
          <pc:docMk/>
          <pc:sldMk cId="193505915" sldId="350"/>
        </pc:sldMkLst>
        <pc:spChg chg="mod">
          <ac:chgData name="John Weigand" userId="1d87df48-33e4-4e1b-b1cf-3520f22601d5" providerId="ADAL" clId="{E7447645-5471-4489-A814-D1D6D07922AB}" dt="2021-04-27T18:17:13.642" v="44" actId="255"/>
          <ac:spMkLst>
            <pc:docMk/>
            <pc:sldMk cId="193505915" sldId="350"/>
            <ac:spMk id="4" creationId="{492A52D9-EF0B-4CB6-8F2C-062D6CE7B5BB}"/>
          </ac:spMkLst>
        </pc:spChg>
        <pc:spChg chg="mod">
          <ac:chgData name="John Weigand" userId="1d87df48-33e4-4e1b-b1cf-3520f22601d5" providerId="ADAL" clId="{E7447645-5471-4489-A814-D1D6D07922AB}" dt="2021-04-27T18:17:25.040" v="45" actId="255"/>
          <ac:spMkLst>
            <pc:docMk/>
            <pc:sldMk cId="193505915" sldId="350"/>
            <ac:spMk id="6" creationId="{CA7803E8-ECE2-40AC-A4B8-B98B816FB13C}"/>
          </ac:spMkLst>
        </pc:spChg>
        <pc:spChg chg="mod">
          <ac:chgData name="John Weigand" userId="1d87df48-33e4-4e1b-b1cf-3520f22601d5" providerId="ADAL" clId="{E7447645-5471-4489-A814-D1D6D07922AB}" dt="2021-04-27T18:17:33.566" v="46" actId="255"/>
          <ac:spMkLst>
            <pc:docMk/>
            <pc:sldMk cId="193505915" sldId="350"/>
            <ac:spMk id="12" creationId="{D21061F6-4326-43FA-979B-B5789523083C}"/>
          </ac:spMkLst>
        </pc:spChg>
        <pc:spChg chg="add mod">
          <ac:chgData name="John Weigand" userId="1d87df48-33e4-4e1b-b1cf-3520f22601d5" providerId="ADAL" clId="{E7447645-5471-4489-A814-D1D6D07922AB}" dt="2021-04-27T18:17:52.286" v="50" actId="1035"/>
          <ac:spMkLst>
            <pc:docMk/>
            <pc:sldMk cId="193505915" sldId="350"/>
            <ac:spMk id="13" creationId="{7EEF6C56-6AB2-43A8-A729-A52586D192D0}"/>
          </ac:spMkLst>
        </pc:spChg>
        <pc:picChg chg="mod">
          <ac:chgData name="John Weigand" userId="1d87df48-33e4-4e1b-b1cf-3520f22601d5" providerId="ADAL" clId="{E7447645-5471-4489-A814-D1D6D07922AB}" dt="2021-04-27T18:17:41.030" v="47" actId="1076"/>
          <ac:picMkLst>
            <pc:docMk/>
            <pc:sldMk cId="193505915" sldId="350"/>
            <ac:picMk id="5" creationId="{CC3BEFE8-9334-442F-B5BA-CC63A7A2157B}"/>
          </ac:picMkLst>
        </pc:picChg>
      </pc:sldChg>
      <pc:sldChg chg="addSp modSp">
        <pc:chgData name="John Weigand" userId="1d87df48-33e4-4e1b-b1cf-3520f22601d5" providerId="ADAL" clId="{E7447645-5471-4489-A814-D1D6D07922AB}" dt="2021-04-27T18:15:35.784" v="36"/>
        <pc:sldMkLst>
          <pc:docMk/>
          <pc:sldMk cId="1368554162" sldId="353"/>
        </pc:sldMkLst>
        <pc:spChg chg="add mod">
          <ac:chgData name="John Weigand" userId="1d87df48-33e4-4e1b-b1cf-3520f22601d5" providerId="ADAL" clId="{E7447645-5471-4489-A814-D1D6D07922AB}" dt="2021-04-27T18:15:35.784" v="36"/>
          <ac:spMkLst>
            <pc:docMk/>
            <pc:sldMk cId="1368554162" sldId="353"/>
            <ac:spMk id="4" creationId="{48EAE807-33BA-4686-8E0D-72CB51697BC5}"/>
          </ac:spMkLst>
        </pc:spChg>
      </pc:sldChg>
      <pc:sldChg chg="addSp modSp">
        <pc:chgData name="John Weigand" userId="1d87df48-33e4-4e1b-b1cf-3520f22601d5" providerId="ADAL" clId="{E7447645-5471-4489-A814-D1D6D07922AB}" dt="2021-04-27T18:15:32.104" v="35"/>
        <pc:sldMkLst>
          <pc:docMk/>
          <pc:sldMk cId="4270967592" sldId="354"/>
        </pc:sldMkLst>
        <pc:spChg chg="add mod">
          <ac:chgData name="John Weigand" userId="1d87df48-33e4-4e1b-b1cf-3520f22601d5" providerId="ADAL" clId="{E7447645-5471-4489-A814-D1D6D07922AB}" dt="2021-04-27T18:15:32.104" v="35"/>
          <ac:spMkLst>
            <pc:docMk/>
            <pc:sldMk cId="4270967592" sldId="354"/>
            <ac:spMk id="4" creationId="{FA3F5303-83D6-426F-882B-529105B61FA4}"/>
          </ac:spMkLst>
        </pc:spChg>
      </pc:sldChg>
      <pc:sldChg chg="addSp modSp">
        <pc:chgData name="John Weigand" userId="1d87df48-33e4-4e1b-b1cf-3520f22601d5" providerId="ADAL" clId="{E7447645-5471-4489-A814-D1D6D07922AB}" dt="2021-04-27T18:15:26.266" v="34"/>
        <pc:sldMkLst>
          <pc:docMk/>
          <pc:sldMk cId="4062086756" sldId="357"/>
        </pc:sldMkLst>
        <pc:spChg chg="add mod">
          <ac:chgData name="John Weigand" userId="1d87df48-33e4-4e1b-b1cf-3520f22601d5" providerId="ADAL" clId="{E7447645-5471-4489-A814-D1D6D07922AB}" dt="2021-04-27T18:15:26.266" v="34"/>
          <ac:spMkLst>
            <pc:docMk/>
            <pc:sldMk cId="4062086756" sldId="357"/>
            <ac:spMk id="4" creationId="{FECF9200-9BFE-431E-A3F1-D619577B3B4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A96AD-F861-4027-B37C-038CC2C0D939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ACD42-5E2E-4618-8BAC-67F27FF4F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930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ACD42-5E2E-4618-8BAC-67F27FF4F9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21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BACD42-5E2E-4618-8BAC-67F27FF4F93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15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150EC-AA94-C648-8CFD-A0BA1FED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B40DA6-59BB-E54A-B56E-E57D0625C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23E67-C7FE-DB4A-BB2E-B929095DA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71AB1-2F23-A44A-84C9-8C0DE70F3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50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81DBF-9919-4967-8AE9-6536DB37C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750D2-870E-4077-B4CB-0BEB7AF9EF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6A26A5-783C-49E4-8417-C87940DA7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57F82C-FC6A-4E68-A51A-39E6D5306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D4E6-7A64-441F-9ABD-4D7850499359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185CE-E109-4277-A51D-1B790989E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202FA1-B11F-4799-9AC7-7A35FCFD5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B7C8-A5DB-42F9-B508-0A047C356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78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B57D5-1931-4B33-BF79-60D44A170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F81E01-A5E4-4B02-BE9B-822A7F4F11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377718-7682-4444-A606-7E42497E58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C9C2DA-F7DF-40ED-B6C1-2971891934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3E8C71-9AE0-4EEE-B842-B60D6E20F6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8F66B0-20B5-46C3-AF41-55DF2C64D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D4E6-7A64-441F-9ABD-4D7850499359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060F52-A424-4A9D-AE45-24CA53883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C9F0C4-17A1-436E-92E3-88C09C5ED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B7C8-A5DB-42F9-B508-0A047C356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996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DAB31-A253-40ED-8B2B-17C09FB6C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45F09A-645D-42B2-97FC-143D0E7F7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D4E6-7A64-441F-9ABD-4D7850499359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CF0494-4480-436F-AEB4-EC5D0443C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3C7FEC-88B1-4D78-B725-D13882FC1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B7C8-A5DB-42F9-B508-0A047C356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10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0F3FB2-F634-4A68-9100-6D2E3602F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D4E6-7A64-441F-9ABD-4D7850499359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863AB2-9299-4876-ACC6-E647FF9B0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77613A-20E9-44E8-9AEA-292B0DBAE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B7C8-A5DB-42F9-B508-0A047C356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10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FD652-9832-4214-A1F0-65838EBD7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91C2A-FE73-42EE-B101-F7619816F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312AE8-7813-4A11-A5A2-2ADD41DE8E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7C8286-3884-453F-8C26-D25917D7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D4E6-7A64-441F-9ABD-4D7850499359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793163-E1A2-4FD7-A072-0438084B5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C2A490-6F80-4428-9C14-9C871104D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B7C8-A5DB-42F9-B508-0A047C356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77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E8F93-825A-41CC-AD73-DC30F7A37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93EBBA-0ABF-4E4E-B45E-C305FA5AF0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C6FB46-F933-4CB2-82C5-21961C3EB7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769E9C-8989-4971-BD2F-25F54BF92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D4E6-7A64-441F-9ABD-4D7850499359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D08793-D3F3-41C6-956A-81B995D8D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43D6FF-835A-4FD3-92FA-BD4684F05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B7C8-A5DB-42F9-B508-0A047C356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66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C97CF-DC3D-49AA-9E61-86530F2C7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039B22-4AA7-4D7A-839B-5456649C74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E36E7-E604-41B8-B3D1-DBBF17300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D4E6-7A64-441F-9ABD-4D7850499359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9C0A3-0B76-4C5B-941C-0CB13EAE1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E06F1-551C-43CE-ADB7-7FE2EEAD7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B7C8-A5DB-42F9-B508-0A047C356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3925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602784-1D0A-40F0-B628-54DAB50B8C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EB8176-C477-4A16-99C8-4D246B16E8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50F4A-93A9-48B6-A2B0-48CCD25B4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D4E6-7A64-441F-9ABD-4D7850499359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D8A986-1E68-45F4-A09E-6CBEF85D9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374FE-725D-4BB7-9C26-59C2AF756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B7C8-A5DB-42F9-B508-0A047C356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90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91D80-7A43-534F-AB7B-1A786CD78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14624"/>
            <a:ext cx="10515600" cy="719581"/>
          </a:xfrm>
        </p:spPr>
        <p:txBody>
          <a:bodyPr>
            <a:normAutofit/>
          </a:bodyPr>
          <a:lstStyle>
            <a:lvl1pPr>
              <a:defRPr sz="35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29E34-9146-9948-85DF-8B4F1D951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27498"/>
            <a:ext cx="10515600" cy="31401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A415E-3DCC-E046-8102-5EB350767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3493" y="6356350"/>
            <a:ext cx="2743200" cy="365125"/>
          </a:xfrm>
        </p:spPr>
        <p:txBody>
          <a:bodyPr/>
          <a:lstStyle/>
          <a:p>
            <a:fld id="{FE571AB1-2F23-A44A-84C9-8C0DE70F3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919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1C2FD-8E5A-8C45-B869-72DA44A70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99684"/>
            <a:ext cx="10515600" cy="189015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DB22A0-57A8-9B4D-91C7-B426ED747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8618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BCB7E3-CDF2-0E4F-99AF-BBDD1208B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5521" y="6356350"/>
            <a:ext cx="2743200" cy="365125"/>
          </a:xfrm>
        </p:spPr>
        <p:txBody>
          <a:bodyPr/>
          <a:lstStyle/>
          <a:p>
            <a:fld id="{FE571AB1-2F23-A44A-84C9-8C0DE70F3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442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C0E1F-5582-834A-8350-29C206A1D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6110"/>
            <a:ext cx="10515600" cy="1325563"/>
          </a:xfrm>
        </p:spPr>
        <p:txBody>
          <a:bodyPr>
            <a:normAutofit/>
          </a:bodyPr>
          <a:lstStyle>
            <a:lvl1pPr>
              <a:defRPr sz="35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58746-F594-BF42-8F6C-2E08E4491D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941673"/>
            <a:ext cx="5181600" cy="32352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074BAF-B4CA-0843-A3C9-E8BCC5CF57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941673"/>
            <a:ext cx="5181600" cy="32352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A0AEE4-B1AA-EA4C-99AD-BD9302BFE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5140" y="6356350"/>
            <a:ext cx="2743200" cy="365125"/>
          </a:xfrm>
        </p:spPr>
        <p:txBody>
          <a:bodyPr/>
          <a:lstStyle/>
          <a:p>
            <a:fld id="{FE571AB1-2F23-A44A-84C9-8C0DE70F3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458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DF3BC-E4F1-F14F-8F6E-7CCFF061A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6092"/>
            <a:ext cx="10515600" cy="1325563"/>
          </a:xfrm>
        </p:spPr>
        <p:txBody>
          <a:bodyPr/>
          <a:lstStyle>
            <a:lvl1pPr>
              <a:defRPr sz="33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8673F3-857F-8D49-87CB-E032B787E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786" y="6356350"/>
            <a:ext cx="2743200" cy="365125"/>
          </a:xfrm>
        </p:spPr>
        <p:txBody>
          <a:bodyPr/>
          <a:lstStyle>
            <a:lvl1pPr>
              <a:defRPr sz="1200">
                <a:latin typeface="+mn-lt"/>
              </a:defRPr>
            </a:lvl1pPr>
          </a:lstStyle>
          <a:p>
            <a:fld id="{FE571AB1-2F23-A44A-84C9-8C0DE70F3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000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6961CD-008C-3E4B-B129-824429E50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6405" y="6356350"/>
            <a:ext cx="2743200" cy="365125"/>
          </a:xfrm>
        </p:spPr>
        <p:txBody>
          <a:bodyPr/>
          <a:lstStyle/>
          <a:p>
            <a:fld id="{FE571AB1-2F23-A44A-84C9-8C0DE70F3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99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8BE25-3B2D-4BBE-BDEE-EF4F1039BA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3904E3-6A4A-4BF1-83A4-0344BA1D47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58937F-FE67-41E2-B28D-8BFA4EA92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D4E6-7A64-441F-9ABD-4D7850499359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56248-1BC0-457D-9EBF-B5706CB8D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36844-DE22-4D3D-B641-522455037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B7C8-A5DB-42F9-B508-0A047C356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356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265EA-FDCF-4F6B-A4CA-EDF20C908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50CE0-61B0-494B-9418-23DB9BAA0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2CBE7-6165-4906-BFBE-18D9BA52B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D4E6-7A64-441F-9ABD-4D7850499359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DFF9B-54D5-4391-B319-6524B9E62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CFCB3-74C6-4AD5-8F12-D815593C7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B7C8-A5DB-42F9-B508-0A047C356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69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8C290-D9B8-44D7-A017-C91CC7CF4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545C7A-F665-4E02-9F76-2EE944188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399AF-967E-4016-92F5-36E729FCD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D4E6-7A64-441F-9ABD-4D7850499359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9DE630-637F-487A-A8EE-6CB5D129E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AE555-51DC-45F3-8083-B9160A20A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8B7C8-A5DB-42F9-B508-0A047C356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265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F239838-2CF9-AD4A-9845-1F36EA18824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5DDA35-C858-2846-8C0E-261C40B28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850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0E7BC2-D49E-FE41-9ECD-D5C77366F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86861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1DD7F-CB14-5143-9D08-9D355FFBF2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855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71AB1-2F23-A44A-84C9-8C0DE70F3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0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31301B-DF76-474A-B47E-CDAA29E88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6EC968-4FA1-4AE8-A05F-029B150FA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E7764-7ED7-45A0-84A9-57A53F5FE3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AD4E6-7A64-441F-9ABD-4D7850499359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D05B9-5470-40C8-95F1-1788436EF0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5B571-BBBC-48F5-A6C2-ABFD2B37B2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8B7C8-A5DB-42F9-B508-0A047C356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05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16C57-9717-1E45-B5F2-3DEE946C86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309E94-C254-E446-BEA0-2D7C22CF2D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239F74-C236-0648-B94B-B262F7D3A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735AF7C-B3F5-45E7-85DB-2D3A7F4FE180}"/>
              </a:ext>
            </a:extLst>
          </p:cNvPr>
          <p:cNvSpPr/>
          <p:nvPr/>
        </p:nvSpPr>
        <p:spPr>
          <a:xfrm>
            <a:off x="0" y="5204603"/>
            <a:ext cx="12192000" cy="1670649"/>
          </a:xfrm>
          <a:prstGeom prst="rect">
            <a:avLst/>
          </a:prstGeom>
          <a:solidFill>
            <a:srgbClr val="1F39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2A1208-E7EA-4220-B833-20F992255AF3}"/>
              </a:ext>
            </a:extLst>
          </p:cNvPr>
          <p:cNvSpPr txBox="1"/>
          <p:nvPr/>
        </p:nvSpPr>
        <p:spPr>
          <a:xfrm>
            <a:off x="2352481" y="5349875"/>
            <a:ext cx="83155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CC858"/>
                </a:solidFill>
              </a:rPr>
              <a:t>A RESOURCE FOR OHIO’S CONGREGATE-CARE SETTINGS</a:t>
            </a:r>
          </a:p>
        </p:txBody>
      </p:sp>
    </p:spTree>
    <p:extLst>
      <p:ext uri="{BB962C8B-B14F-4D97-AF65-F5344CB8AC3E}">
        <p14:creationId xmlns:p14="http://schemas.microsoft.com/office/powerpoint/2010/main" val="345070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455F5-9065-4B06-917B-7A8F50F3C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722" y="1820100"/>
            <a:ext cx="10515600" cy="719581"/>
          </a:xfrm>
        </p:spPr>
        <p:txBody>
          <a:bodyPr/>
          <a:lstStyle/>
          <a:p>
            <a:r>
              <a:rPr lang="en-US" dirty="0"/>
              <a:t>RESOURCES AT THIS STAGE OF THE COVID-19 PANDEMIC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3F4F8-E3D1-4BAD-BAA2-B362551F4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55593"/>
            <a:ext cx="10096272" cy="352618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INFECTION PREVENTION/CONTROL CONSULTATION</a:t>
            </a:r>
          </a:p>
          <a:p>
            <a:pPr lvl="1"/>
            <a:r>
              <a:rPr lang="en-US" dirty="0"/>
              <a:t>FREE resource to “pressure-test” policy adherence and plans (especially as restrictions are eased)</a:t>
            </a:r>
          </a:p>
          <a:p>
            <a:pPr lvl="1"/>
            <a:r>
              <a:rPr lang="en-US" dirty="0"/>
              <a:t>Curbside consult/second opinion regarding outbreak management</a:t>
            </a:r>
          </a:p>
          <a:p>
            <a:pPr lvl="2"/>
            <a:r>
              <a:rPr lang="en-US" dirty="0"/>
              <a:t>Testing</a:t>
            </a:r>
          </a:p>
          <a:p>
            <a:pPr lvl="2"/>
            <a:r>
              <a:rPr lang="en-US" dirty="0" err="1"/>
              <a:t>Cohorting</a:t>
            </a:r>
            <a:endParaRPr lang="en-US" dirty="0"/>
          </a:p>
          <a:p>
            <a:pPr lvl="2"/>
            <a:r>
              <a:rPr lang="en-US" dirty="0"/>
              <a:t>Infection Prevention (PPE, HVAC, sanitization)</a:t>
            </a:r>
          </a:p>
          <a:p>
            <a:r>
              <a:rPr lang="en-US" dirty="0"/>
              <a:t>MONOCLONAL ANTIBODY RECOMMENDATIONS/ASSISTANCE</a:t>
            </a:r>
          </a:p>
          <a:p>
            <a:r>
              <a:rPr lang="en-US" dirty="0"/>
              <a:t>PERSONAL PROTECTIVE EQUIPMENT (PPE) CHALLENGES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3F5303-83D6-426F-882B-529105B61FA4}"/>
              </a:ext>
            </a:extLst>
          </p:cNvPr>
          <p:cNvSpPr txBox="1"/>
          <p:nvPr/>
        </p:nvSpPr>
        <p:spPr>
          <a:xfrm>
            <a:off x="8415765" y="6488668"/>
            <a:ext cx="2414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CALL: 1-855-R3AP-ODA</a:t>
            </a:r>
          </a:p>
        </p:txBody>
      </p:sp>
    </p:spTree>
    <p:extLst>
      <p:ext uri="{BB962C8B-B14F-4D97-AF65-F5344CB8AC3E}">
        <p14:creationId xmlns:p14="http://schemas.microsoft.com/office/powerpoint/2010/main" val="4270967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455F5-9065-4B06-917B-7A8F50F3C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722" y="1820100"/>
            <a:ext cx="10515600" cy="719581"/>
          </a:xfrm>
        </p:spPr>
        <p:txBody>
          <a:bodyPr/>
          <a:lstStyle/>
          <a:p>
            <a:r>
              <a:rPr lang="en-US" dirty="0"/>
              <a:t>RESOURCES AT THIS STAGE OF THE COVID-19 PANDEMIC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3F4F8-E3D1-4BAD-BAA2-B362551F4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55593"/>
            <a:ext cx="10096272" cy="3526189"/>
          </a:xfrm>
        </p:spPr>
        <p:txBody>
          <a:bodyPr>
            <a:normAutofit/>
          </a:bodyPr>
          <a:lstStyle/>
          <a:p>
            <a:r>
              <a:rPr lang="en-US" dirty="0"/>
              <a:t>TESTING SUPPLIES AND STRATEGIES</a:t>
            </a:r>
          </a:p>
          <a:p>
            <a:pPr lvl="1"/>
            <a:r>
              <a:rPr lang="en-US" dirty="0"/>
              <a:t>Visitation and Outings</a:t>
            </a:r>
          </a:p>
          <a:p>
            <a:pPr lvl="1"/>
            <a:r>
              <a:rPr lang="en-US" dirty="0"/>
              <a:t>Management of new COVID-19 cases in fully-vaccinated individuals</a:t>
            </a:r>
          </a:p>
          <a:p>
            <a:r>
              <a:rPr lang="en-US" dirty="0"/>
              <a:t>VACCINATION HESITANCY STRATEGIES</a:t>
            </a:r>
          </a:p>
          <a:p>
            <a:r>
              <a:rPr lang="en-US" dirty="0"/>
              <a:t>STAFFING CHALLENGES</a:t>
            </a:r>
          </a:p>
          <a:p>
            <a:pPr lvl="1"/>
            <a:r>
              <a:rPr lang="en-US" dirty="0"/>
              <a:t>Coordination of the BRIDGE TEAM – ODH</a:t>
            </a:r>
          </a:p>
          <a:p>
            <a:r>
              <a:rPr lang="en-US" dirty="0"/>
              <a:t>OTHER QUESTIONS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CF9200-9BFE-431E-A3F1-D619577B3B48}"/>
              </a:ext>
            </a:extLst>
          </p:cNvPr>
          <p:cNvSpPr txBox="1"/>
          <p:nvPr/>
        </p:nvSpPr>
        <p:spPr>
          <a:xfrm>
            <a:off x="8415765" y="6488668"/>
            <a:ext cx="2414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CALL: 1-855-R3AP-ODA</a:t>
            </a:r>
          </a:p>
        </p:txBody>
      </p:sp>
    </p:spTree>
    <p:extLst>
      <p:ext uri="{BB962C8B-B14F-4D97-AF65-F5344CB8AC3E}">
        <p14:creationId xmlns:p14="http://schemas.microsoft.com/office/powerpoint/2010/main" val="4062086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8D417-BEC8-4C28-8A75-360837C90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84" y="3430640"/>
            <a:ext cx="9877711" cy="719581"/>
          </a:xfrm>
        </p:spPr>
        <p:txBody>
          <a:bodyPr>
            <a:noAutofit/>
          </a:bodyPr>
          <a:lstStyle/>
          <a:p>
            <a:r>
              <a:rPr lang="en-US" sz="9600" b="1" dirty="0">
                <a:solidFill>
                  <a:srgbClr val="1F3963"/>
                </a:solidFill>
              </a:rPr>
              <a:t>CALL</a:t>
            </a:r>
            <a:br>
              <a:rPr lang="en-US" sz="9600" b="1" dirty="0">
                <a:solidFill>
                  <a:srgbClr val="1F3963"/>
                </a:solidFill>
              </a:rPr>
            </a:br>
            <a:r>
              <a:rPr lang="en-US" sz="9600" b="1" dirty="0">
                <a:solidFill>
                  <a:srgbClr val="1F3963"/>
                </a:solidFill>
              </a:rPr>
              <a:t>	1-855-R3AP-ODA</a:t>
            </a:r>
            <a:br>
              <a:rPr lang="en-US" sz="9600" b="1" dirty="0">
                <a:solidFill>
                  <a:srgbClr val="1F3963"/>
                </a:solidFill>
              </a:rPr>
            </a:br>
            <a:r>
              <a:rPr lang="en-US" sz="9600" b="1" dirty="0">
                <a:solidFill>
                  <a:srgbClr val="1F3963"/>
                </a:solidFill>
              </a:rPr>
              <a:t>    1-855-732-7632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5F6BC0-21BC-4ED8-8E05-7098843C1CBF}"/>
              </a:ext>
            </a:extLst>
          </p:cNvPr>
          <p:cNvSpPr txBox="1"/>
          <p:nvPr/>
        </p:nvSpPr>
        <p:spPr>
          <a:xfrm>
            <a:off x="8415765" y="6488668"/>
            <a:ext cx="2414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CALL: 1-855-R3AP-ODA</a:t>
            </a:r>
          </a:p>
        </p:txBody>
      </p:sp>
    </p:spTree>
    <p:extLst>
      <p:ext uri="{BB962C8B-B14F-4D97-AF65-F5344CB8AC3E}">
        <p14:creationId xmlns:p14="http://schemas.microsoft.com/office/powerpoint/2010/main" val="1526186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9DB15-E7A6-49D0-83A0-CBC3B22CA5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FA33DF-E925-464C-8F2B-9EA295913A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53B69E-747E-41F2-809B-2117195D5A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962" y="-39269"/>
            <a:ext cx="12415084" cy="68972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E92A58-ED0B-48F1-AA42-BD31CC32510B}"/>
              </a:ext>
            </a:extLst>
          </p:cNvPr>
          <p:cNvSpPr txBox="1"/>
          <p:nvPr/>
        </p:nvSpPr>
        <p:spPr>
          <a:xfrm>
            <a:off x="9777327" y="6417487"/>
            <a:ext cx="2414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CALL: 1-855-R3AP-ODA</a:t>
            </a:r>
          </a:p>
        </p:txBody>
      </p:sp>
    </p:spTree>
    <p:extLst>
      <p:ext uri="{BB962C8B-B14F-4D97-AF65-F5344CB8AC3E}">
        <p14:creationId xmlns:p14="http://schemas.microsoft.com/office/powerpoint/2010/main" val="3668437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951DD-3445-46F7-8EAB-D38F947E9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C3BEFE8-9334-442F-B5BA-CC63A7A215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198A395-1E90-43EF-907B-4815541FD822}"/>
              </a:ext>
            </a:extLst>
          </p:cNvPr>
          <p:cNvSpPr txBox="1">
            <a:spLocks/>
          </p:cNvSpPr>
          <p:nvPr/>
        </p:nvSpPr>
        <p:spPr>
          <a:xfrm>
            <a:off x="5282293" y="43342"/>
            <a:ext cx="690970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Univers" panose="020B0503020202020204" pitchFamily="34" charset="0"/>
                <a:ea typeface="+mj-ea"/>
                <a:cs typeface="Times New Roman" panose="02020603050405020304" pitchFamily="18" charset="0"/>
              </a:rPr>
              <a:t>R3AP Coordinating Team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6541EC7-C14D-474E-909D-253ED0304967}"/>
              </a:ext>
            </a:extLst>
          </p:cNvPr>
          <p:cNvSpPr txBox="1">
            <a:spLocks/>
          </p:cNvSpPr>
          <p:nvPr/>
        </p:nvSpPr>
        <p:spPr>
          <a:xfrm>
            <a:off x="5697139" y="1271985"/>
            <a:ext cx="6279867" cy="47251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F8BF00"/>
                </a:solidFill>
                <a:effectLst/>
                <a:uLnTx/>
                <a:uFillTx/>
                <a:latin typeface="Univers" panose="020B0503020202020204" pitchFamily="34" charset="0"/>
                <a:ea typeface="+mn-ea"/>
                <a:cs typeface="Times New Roman" panose="02020603050405020304" pitchFamily="18" charset="0"/>
              </a:rPr>
              <a:t>Chief Operating Officer </a:t>
            </a:r>
            <a:endParaRPr lang="en-US" sz="1900" b="1" i="0" u="none" strike="noStrike" kern="1200" cap="none" spc="0" normalizeH="0" baseline="0" noProof="0" dirty="0">
              <a:ln>
                <a:noFill/>
              </a:ln>
              <a:solidFill>
                <a:srgbClr val="F8BF00"/>
              </a:solidFill>
              <a:effectLst/>
              <a:uLnTx/>
              <a:uFillTx/>
              <a:latin typeface="Univers" panose="020B0503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nivers"/>
                <a:ea typeface="Calibri" panose="020F0502020204030204" pitchFamily="34" charset="0"/>
                <a:cs typeface="Times New Roman"/>
              </a:rPr>
              <a:t>Major Tanner M. Dunlap,</a:t>
            </a:r>
            <a:endParaRPr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nivers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Univers" panose="020B0503020202020204" pitchFamily="34" charset="0"/>
                <a:ea typeface="+mn-ea"/>
                <a:cs typeface="Times New Roman" panose="02020603050405020304" pitchFamily="18" charset="0"/>
              </a:rPr>
              <a:t>Ohio Army National Guard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Univers" panose="020B0503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srgbClr val="F8BF00"/>
              </a:solidFill>
              <a:effectLst/>
              <a:uLnTx/>
              <a:uFillTx/>
              <a:latin typeface="Univers" panose="020B0503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8BF00"/>
              </a:solidFill>
              <a:effectLst/>
              <a:uLnTx/>
              <a:uFillTx/>
              <a:latin typeface="Univers" panose="020B0503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F8BF00"/>
                </a:solidFill>
                <a:effectLst/>
                <a:uLnTx/>
                <a:uFillTx/>
                <a:latin typeface="Univers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Chief Medical Officer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Univers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Weigand, M.D.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Univers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 Church Residences, Chief Medical Officer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Univers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Central Ohio Geriatrics, President and Managing Partner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srgbClr val="F8BF00"/>
              </a:solidFill>
              <a:effectLst/>
              <a:uLnTx/>
              <a:uFillTx/>
              <a:latin typeface="Univers" panose="020B0503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F8BF00"/>
                </a:solidFill>
                <a:effectLst/>
                <a:uLnTx/>
                <a:uFillTx/>
                <a:latin typeface="Univers" panose="020B0503020202020204" pitchFamily="34" charset="0"/>
                <a:ea typeface="+mn-ea"/>
                <a:cs typeface="Times New Roman" panose="02020603050405020304" pitchFamily="18" charset="0"/>
              </a:rPr>
              <a:t>Director of Information and Technology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Univers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Austin Chen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Univers" panose="020B0503020202020204" pitchFamily="34" charset="0"/>
                <a:ea typeface="+mn-ea"/>
                <a:cs typeface="Times New Roman" panose="02020603050405020304" pitchFamily="18" charset="0"/>
              </a:rPr>
              <a:t>Ohio Department of Aging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900" dirty="0">
              <a:solidFill>
                <a:prstClr val="white">
                  <a:lumMod val="95000"/>
                </a:prstClr>
              </a:solidFill>
              <a:latin typeface="Univers" panose="020B0503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99D5C95-FBAF-42E5-80F2-27E444D619AD}"/>
              </a:ext>
            </a:extLst>
          </p:cNvPr>
          <p:cNvCxnSpPr/>
          <p:nvPr/>
        </p:nvCxnSpPr>
        <p:spPr>
          <a:xfrm>
            <a:off x="5815013" y="2667679"/>
            <a:ext cx="592216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5CBA423-DF65-46D2-8683-E77E0DD8D5C1}"/>
              </a:ext>
            </a:extLst>
          </p:cNvPr>
          <p:cNvCxnSpPr/>
          <p:nvPr/>
        </p:nvCxnSpPr>
        <p:spPr>
          <a:xfrm>
            <a:off x="5815013" y="4012065"/>
            <a:ext cx="592216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69C3832-C39F-41A3-A339-68451411A028}"/>
              </a:ext>
            </a:extLst>
          </p:cNvPr>
          <p:cNvSpPr txBox="1"/>
          <p:nvPr/>
        </p:nvSpPr>
        <p:spPr>
          <a:xfrm>
            <a:off x="9724398" y="6384635"/>
            <a:ext cx="2414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CALL: 1-855-R3AP-ODA</a:t>
            </a:r>
          </a:p>
        </p:txBody>
      </p:sp>
    </p:spTree>
    <p:extLst>
      <p:ext uri="{BB962C8B-B14F-4D97-AF65-F5344CB8AC3E}">
        <p14:creationId xmlns:p14="http://schemas.microsoft.com/office/powerpoint/2010/main" val="541576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951DD-3445-46F7-8EAB-D38F947E9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C3BEFE8-9334-442F-B5BA-CC63A7A215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3" y="-784"/>
            <a:ext cx="12192000" cy="6858000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198A395-1E90-43EF-907B-4815541FD822}"/>
              </a:ext>
            </a:extLst>
          </p:cNvPr>
          <p:cNvSpPr txBox="1">
            <a:spLocks/>
          </p:cNvSpPr>
          <p:nvPr/>
        </p:nvSpPr>
        <p:spPr>
          <a:xfrm>
            <a:off x="5191635" y="-171995"/>
            <a:ext cx="69260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Univers" panose="020B0503020202020204" pitchFamily="34" charset="0"/>
                <a:ea typeface="+mj-ea"/>
                <a:cs typeface="Times New Roman" panose="02020603050405020304" pitchFamily="18" charset="0"/>
              </a:rPr>
              <a:t>R</a:t>
            </a:r>
            <a:r>
              <a:rPr kumimoji="0" lang="en-US" sz="3600" b="1" i="0" u="none" strike="noStrike" kern="1200" cap="none" spc="0" normalizeH="0" baseline="3000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Univers" panose="020B0503020202020204" pitchFamily="34" charset="0"/>
                <a:ea typeface="+mj-ea"/>
                <a:cs typeface="Times New Roman" panose="02020603050405020304" pitchFamily="18" charset="0"/>
              </a:rPr>
              <a:t>3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Univers" panose="020B0503020202020204" pitchFamily="34" charset="0"/>
                <a:ea typeface="+mj-ea"/>
                <a:cs typeface="Times New Roman" panose="02020603050405020304" pitchFamily="18" charset="0"/>
              </a:rPr>
              <a:t>AP Regional Teams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6541EC7-C14D-474E-909D-253ED0304967}"/>
              </a:ext>
            </a:extLst>
          </p:cNvPr>
          <p:cNvSpPr txBox="1">
            <a:spLocks/>
          </p:cNvSpPr>
          <p:nvPr/>
        </p:nvSpPr>
        <p:spPr>
          <a:xfrm>
            <a:off x="5228800" y="906500"/>
            <a:ext cx="6926036" cy="50752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6BB00"/>
                </a:solidFill>
                <a:effectLst/>
                <a:uLnTx/>
                <a:uFillTx/>
                <a:latin typeface="Univers"/>
                <a:ea typeface="Calibri" panose="020F0502020204030204" pitchFamily="34" charset="0"/>
                <a:cs typeface="Times New Roman"/>
              </a:rPr>
              <a:t>Regional Coordinators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buNone/>
              <a:defRPr/>
            </a:pPr>
            <a:r>
              <a:rPr lang="en-US" sz="1600" dirty="0">
                <a:solidFill>
                  <a:schemeClr val="bg2"/>
                </a:solidFill>
                <a:latin typeface="Univers"/>
                <a:ea typeface="Calibri" panose="020F0502020204030204" pitchFamily="34" charset="0"/>
                <a:cs typeface="Times New Roman"/>
              </a:rPr>
              <a:t>             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Univers"/>
                <a:ea typeface="Calibri" panose="020F0502020204030204" pitchFamily="34" charset="0"/>
                <a:cs typeface="Times New Roman"/>
              </a:rPr>
              <a:t>	</a:t>
            </a:r>
            <a:r>
              <a:rPr lang="en-US" sz="1600" dirty="0">
                <a:solidFill>
                  <a:schemeClr val="bg2"/>
                </a:solidFill>
                <a:latin typeface="Univers"/>
                <a:ea typeface="Calibri" panose="020F0502020204030204" pitchFamily="34" charset="0"/>
                <a:cs typeface="Times New Roman"/>
              </a:rPr>
              <a:t> </a:t>
            </a:r>
            <a:r>
              <a:rPr lang="en-US" sz="1600" dirty="0">
                <a:latin typeface="Univers"/>
                <a:ea typeface="Calibri" panose="020F0502020204030204" pitchFamily="34" charset="0"/>
                <a:cs typeface="Times New Roman"/>
              </a:rPr>
              <a:t>           </a:t>
            </a:r>
            <a:endParaRPr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nivers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nivers"/>
                <a:ea typeface="Calibri" panose="020F0502020204030204" pitchFamily="34" charset="0"/>
                <a:cs typeface="Times New Roman"/>
              </a:rPr>
              <a:t>Christopher Hirsch, CPT</a:t>
            </a:r>
            <a:endParaRPr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nivers"/>
              <a:ea typeface="Calibri" panose="020F0502020204030204" pitchFamily="34" charset="0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600" dirty="0">
              <a:solidFill>
                <a:prstClr val="white"/>
              </a:solidFill>
              <a:latin typeface="Univers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nivers"/>
                <a:ea typeface="Calibri" panose="020F0502020204030204" pitchFamily="34" charset="0"/>
                <a:cs typeface="Times New Roman"/>
              </a:rPr>
              <a:t>Michael Ketcham, MAJ</a:t>
            </a:r>
            <a:endParaRPr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nivers"/>
              <a:ea typeface="Calibri" panose="020F0502020204030204" pitchFamily="34" charset="0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nivers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nivers"/>
                <a:ea typeface="Calibri" panose="020F0502020204030204" pitchFamily="34" charset="0"/>
                <a:cs typeface="Times New Roman"/>
              </a:rPr>
              <a:t>Holly Hogsett, </a:t>
            </a:r>
            <a:r>
              <a:rPr lang="en-US" sz="1600" dirty="0">
                <a:solidFill>
                  <a:schemeClr val="bg1"/>
                </a:solidFill>
                <a:latin typeface="Univers"/>
                <a:ea typeface="Calibri" panose="020F0502020204030204" pitchFamily="34" charset="0"/>
                <a:cs typeface="Times New Roman"/>
              </a:rPr>
              <a:t>MAJ</a:t>
            </a:r>
            <a:endParaRPr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nivers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  <a:defRPr/>
            </a:pPr>
            <a:endParaRPr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nivers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buNone/>
              <a:defRPr/>
            </a:pPr>
            <a:r>
              <a:rPr lang="en-US" sz="1600" dirty="0">
                <a:solidFill>
                  <a:schemeClr val="bg1"/>
                </a:solidFill>
                <a:latin typeface="Univers"/>
                <a:ea typeface="Calibri" panose="020F0502020204030204" pitchFamily="34" charset="0"/>
                <a:cs typeface="Times New Roman"/>
              </a:rPr>
              <a:t>Julie Scholl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nivers"/>
                <a:ea typeface="Calibri" panose="020F0502020204030204" pitchFamily="34" charset="0"/>
                <a:cs typeface="Times New Roman"/>
              </a:rPr>
              <a:t>, </a:t>
            </a:r>
            <a:r>
              <a:rPr lang="en-US" sz="1600" dirty="0">
                <a:solidFill>
                  <a:schemeClr val="bg1"/>
                </a:solidFill>
                <a:latin typeface="Univers"/>
                <a:ea typeface="Calibri" panose="020F0502020204030204" pitchFamily="34" charset="0"/>
                <a:cs typeface="Times New Roman"/>
              </a:rPr>
              <a:t>CIV</a:t>
            </a:r>
            <a:endParaRPr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nivers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buNone/>
              <a:defRPr/>
            </a:pPr>
            <a:r>
              <a:rPr lang="en-US" sz="1600" dirty="0">
                <a:solidFill>
                  <a:schemeClr val="bg1"/>
                </a:solidFill>
                <a:latin typeface="Univers"/>
                <a:ea typeface="Calibri" panose="020F0502020204030204" pitchFamily="34" charset="0"/>
                <a:cs typeface="Times New Roman"/>
              </a:rPr>
              <a:t>             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nivers"/>
                <a:ea typeface="Calibri" panose="020F0502020204030204" pitchFamily="34" charset="0"/>
                <a:cs typeface="Times New Roman"/>
              </a:rPr>
              <a:t>Michael Stacy, CPT</a:t>
            </a:r>
            <a:r>
              <a:rPr lang="en-US" sz="1600" dirty="0">
                <a:solidFill>
                  <a:schemeClr val="bg1"/>
                </a:solidFill>
                <a:latin typeface="Univers"/>
                <a:ea typeface="Calibri" panose="020F0502020204030204" pitchFamily="34" charset="0"/>
                <a:cs typeface="Times New Roman"/>
              </a:rPr>
              <a:t> </a:t>
            </a:r>
            <a:r>
              <a:rPr lang="en-US" sz="1600" dirty="0">
                <a:latin typeface="Univers"/>
                <a:ea typeface="Calibri" panose="020F0502020204030204" pitchFamily="34" charset="0"/>
                <a:cs typeface="Times New Roman"/>
              </a:rPr>
              <a:t>           </a:t>
            </a:r>
            <a:endParaRPr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nivers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buNone/>
              <a:defRPr/>
            </a:pPr>
            <a:r>
              <a:rPr lang="en-US" sz="1600" dirty="0">
                <a:latin typeface="Univers"/>
                <a:ea typeface="Calibri" panose="020F0502020204030204" pitchFamily="34" charset="0"/>
                <a:cs typeface="Times New Roman"/>
              </a:rPr>
              <a:t> 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nivers"/>
                <a:ea typeface="Calibri" panose="020F0502020204030204" pitchFamily="34" charset="0"/>
                <a:cs typeface="Times New Roman"/>
              </a:rPr>
              <a:t>David Lane, MAJ</a:t>
            </a:r>
            <a:endParaRPr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nivers"/>
              <a:ea typeface="Calibri" panose="020F0502020204030204" pitchFamily="34" charset="0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nivers"/>
                <a:ea typeface="Calibri" panose="020F0502020204030204" pitchFamily="34" charset="0"/>
                <a:cs typeface="Times New Roman"/>
              </a:rPr>
              <a:t>Daniel Hibler, MAJ</a:t>
            </a:r>
            <a:endParaRPr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nivers"/>
              <a:ea typeface="Calibri" panose="020F0502020204030204" pitchFamily="34" charset="0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nivers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540691A-0C70-4B81-A37C-988E156BA91B}"/>
              </a:ext>
            </a:extLst>
          </p:cNvPr>
          <p:cNvCxnSpPr/>
          <p:nvPr/>
        </p:nvCxnSpPr>
        <p:spPr>
          <a:xfrm>
            <a:off x="5729919" y="1769155"/>
            <a:ext cx="592216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F6FBD4A-38CE-4420-B8D6-58BA1F258DCF}"/>
              </a:ext>
            </a:extLst>
          </p:cNvPr>
          <p:cNvCxnSpPr/>
          <p:nvPr/>
        </p:nvCxnSpPr>
        <p:spPr>
          <a:xfrm>
            <a:off x="5770024" y="2301695"/>
            <a:ext cx="592216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BD3AAF4-41D5-417D-84DA-6F8CE280A415}"/>
              </a:ext>
            </a:extLst>
          </p:cNvPr>
          <p:cNvCxnSpPr/>
          <p:nvPr/>
        </p:nvCxnSpPr>
        <p:spPr>
          <a:xfrm>
            <a:off x="5693569" y="2807881"/>
            <a:ext cx="592216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BE132A9-357B-487D-8D91-8B87F9357636}"/>
              </a:ext>
            </a:extLst>
          </p:cNvPr>
          <p:cNvCxnSpPr/>
          <p:nvPr/>
        </p:nvCxnSpPr>
        <p:spPr>
          <a:xfrm>
            <a:off x="5693569" y="3322233"/>
            <a:ext cx="592216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C31A2EA-5498-4150-8B9D-4A8D6752C9DF}"/>
              </a:ext>
            </a:extLst>
          </p:cNvPr>
          <p:cNvCxnSpPr/>
          <p:nvPr/>
        </p:nvCxnSpPr>
        <p:spPr>
          <a:xfrm>
            <a:off x="5874043" y="3873677"/>
            <a:ext cx="592216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18B4D1E-D0D1-43FD-9DF1-F8ED4EA89F17}"/>
              </a:ext>
            </a:extLst>
          </p:cNvPr>
          <p:cNvCxnSpPr/>
          <p:nvPr/>
        </p:nvCxnSpPr>
        <p:spPr>
          <a:xfrm>
            <a:off x="5718572" y="4421688"/>
            <a:ext cx="592216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7D955F2-0C72-4842-9DB5-8C619B9D2837}"/>
              </a:ext>
            </a:extLst>
          </p:cNvPr>
          <p:cNvCxnSpPr/>
          <p:nvPr/>
        </p:nvCxnSpPr>
        <p:spPr>
          <a:xfrm>
            <a:off x="5693569" y="4944201"/>
            <a:ext cx="592216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10A619F-69A7-4886-B205-8DA37E74A49D}"/>
              </a:ext>
            </a:extLst>
          </p:cNvPr>
          <p:cNvCxnSpPr/>
          <p:nvPr/>
        </p:nvCxnSpPr>
        <p:spPr>
          <a:xfrm>
            <a:off x="5730734" y="5439501"/>
            <a:ext cx="592216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DC21A7B-B8F7-41B2-B4B5-8A02DF860C80}"/>
              </a:ext>
            </a:extLst>
          </p:cNvPr>
          <p:cNvSpPr txBox="1"/>
          <p:nvPr/>
        </p:nvSpPr>
        <p:spPr>
          <a:xfrm>
            <a:off x="10760364" y="6464894"/>
            <a:ext cx="143163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34E85BB-F53A-4339-A183-95CB9EB55962}"/>
              </a:ext>
            </a:extLst>
          </p:cNvPr>
          <p:cNvSpPr txBox="1"/>
          <p:nvPr/>
        </p:nvSpPr>
        <p:spPr>
          <a:xfrm>
            <a:off x="9702998" y="6429342"/>
            <a:ext cx="2414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CALL: 1-855-R3AP-ODA</a:t>
            </a:r>
          </a:p>
        </p:txBody>
      </p:sp>
    </p:spTree>
    <p:extLst>
      <p:ext uri="{BB962C8B-B14F-4D97-AF65-F5344CB8AC3E}">
        <p14:creationId xmlns:p14="http://schemas.microsoft.com/office/powerpoint/2010/main" val="2133245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C3BEFE8-9334-442F-B5BA-CC63A7A215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9717" cy="6973165"/>
          </a:xfrm>
          <a:solidFill>
            <a:srgbClr val="081C35"/>
          </a:solidFill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198A395-1E90-43EF-907B-4815541FD822}"/>
              </a:ext>
            </a:extLst>
          </p:cNvPr>
          <p:cNvSpPr txBox="1">
            <a:spLocks/>
          </p:cNvSpPr>
          <p:nvPr/>
        </p:nvSpPr>
        <p:spPr>
          <a:xfrm>
            <a:off x="5191635" y="-171995"/>
            <a:ext cx="69260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Univers" panose="020B0503020202020204" pitchFamily="34" charset="0"/>
                <a:ea typeface="+mj-ea"/>
                <a:cs typeface="Times New Roman" panose="02020603050405020304" pitchFamily="18" charset="0"/>
              </a:rPr>
              <a:t>R</a:t>
            </a:r>
            <a:r>
              <a:rPr kumimoji="0" lang="en-US" sz="3600" b="1" i="0" u="none" strike="noStrike" kern="1200" cap="none" spc="0" normalizeH="0" baseline="3000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Univers" panose="020B0503020202020204" pitchFamily="34" charset="0"/>
                <a:ea typeface="+mj-ea"/>
                <a:cs typeface="Times New Roman" panose="02020603050405020304" pitchFamily="18" charset="0"/>
              </a:rPr>
              <a:t>3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Univers" panose="020B0503020202020204" pitchFamily="34" charset="0"/>
                <a:ea typeface="+mj-ea"/>
                <a:cs typeface="Times New Roman" panose="02020603050405020304" pitchFamily="18" charset="0"/>
              </a:rPr>
              <a:t>AP Regional Teams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BA95352-B6A2-46E8-80C7-FADEFF05756F}"/>
              </a:ext>
            </a:extLst>
          </p:cNvPr>
          <p:cNvCxnSpPr/>
          <p:nvPr/>
        </p:nvCxnSpPr>
        <p:spPr>
          <a:xfrm>
            <a:off x="5770024" y="1779181"/>
            <a:ext cx="592216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1AE5B99-82F0-4BFD-82CE-E8E49DE78AA4}"/>
              </a:ext>
            </a:extLst>
          </p:cNvPr>
          <p:cNvCxnSpPr/>
          <p:nvPr/>
        </p:nvCxnSpPr>
        <p:spPr>
          <a:xfrm>
            <a:off x="5770024" y="2301695"/>
            <a:ext cx="592216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45606A7-8028-44E1-84D4-2D7F2215CD13}"/>
              </a:ext>
            </a:extLst>
          </p:cNvPr>
          <p:cNvCxnSpPr/>
          <p:nvPr/>
        </p:nvCxnSpPr>
        <p:spPr>
          <a:xfrm>
            <a:off x="5693569" y="2807881"/>
            <a:ext cx="592216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457678A-294D-4D23-9974-9B0B575F698A}"/>
              </a:ext>
            </a:extLst>
          </p:cNvPr>
          <p:cNvCxnSpPr/>
          <p:nvPr/>
        </p:nvCxnSpPr>
        <p:spPr>
          <a:xfrm>
            <a:off x="5693569" y="3322233"/>
            <a:ext cx="592216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FD7AABC-9AA4-4398-A159-9E2BAD558B75}"/>
              </a:ext>
            </a:extLst>
          </p:cNvPr>
          <p:cNvCxnSpPr/>
          <p:nvPr/>
        </p:nvCxnSpPr>
        <p:spPr>
          <a:xfrm>
            <a:off x="5693569" y="3893730"/>
            <a:ext cx="592216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A67E2E9-245B-4CB7-AA49-72652CD03117}"/>
              </a:ext>
            </a:extLst>
          </p:cNvPr>
          <p:cNvCxnSpPr/>
          <p:nvPr/>
        </p:nvCxnSpPr>
        <p:spPr>
          <a:xfrm>
            <a:off x="5718572" y="4421688"/>
            <a:ext cx="592216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4D327C6-A47C-4266-A7C5-1CC2F34E7E3B}"/>
              </a:ext>
            </a:extLst>
          </p:cNvPr>
          <p:cNvCxnSpPr/>
          <p:nvPr/>
        </p:nvCxnSpPr>
        <p:spPr>
          <a:xfrm>
            <a:off x="5693569" y="4944201"/>
            <a:ext cx="592216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CC461DB-BFBE-4C68-A79B-74B71C7C4367}"/>
              </a:ext>
            </a:extLst>
          </p:cNvPr>
          <p:cNvCxnSpPr/>
          <p:nvPr/>
        </p:nvCxnSpPr>
        <p:spPr>
          <a:xfrm>
            <a:off x="5730734" y="5439501"/>
            <a:ext cx="592216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6541EC7-C14D-474E-909D-253ED0304967}"/>
              </a:ext>
            </a:extLst>
          </p:cNvPr>
          <p:cNvSpPr txBox="1">
            <a:spLocks/>
          </p:cNvSpPr>
          <p:nvPr/>
        </p:nvSpPr>
        <p:spPr>
          <a:xfrm>
            <a:off x="5252281" y="859525"/>
            <a:ext cx="6926036" cy="5075237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7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6BB00"/>
                </a:solidFill>
                <a:effectLst/>
                <a:uLnTx/>
                <a:uFillTx/>
                <a:latin typeface="Univers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Regional Medical Directors</a:t>
            </a:r>
          </a:p>
          <a:p>
            <a:pPr marL="0" marR="0" lvl="0" indent="0" algn="ctr" defTabSz="914400" rtl="0" eaLnBrk="1" fontAlgn="auto" latinLnBrk="0" hangingPunct="1">
              <a:lnSpc>
                <a:spcPct val="117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0"/>
              </a:spcBef>
              <a:buNone/>
              <a:defRPr/>
            </a:pPr>
            <a:r>
              <a:rPr lang="en-US" sz="1600">
                <a:solidFill>
                  <a:prstClr val="white"/>
                </a:solidFill>
                <a:latin typeface="Univers" panose="020B0503020202020204" pitchFamily="34" charset="0"/>
                <a:cs typeface="Times New Roman" panose="02020603050405020304" pitchFamily="18" charset="0"/>
              </a:rPr>
              <a:t>Thomas Lehner, MD, FAAFP, CMD</a:t>
            </a: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buNone/>
              <a:defRPr/>
            </a:pPr>
            <a:endParaRPr lang="en-US" sz="1600">
              <a:solidFill>
                <a:prstClr val="white"/>
              </a:solidFill>
              <a:latin typeface="Univers" panose="020B0503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0"/>
              </a:spcBef>
              <a:buNone/>
              <a:defRPr/>
            </a:pPr>
            <a:r>
              <a:rPr lang="en-US" sz="1600">
                <a:solidFill>
                  <a:prstClr val="white"/>
                </a:solidFill>
                <a:latin typeface="Univers" panose="020B0503020202020204" pitchFamily="34" charset="0"/>
                <a:cs typeface="Times New Roman" panose="02020603050405020304" pitchFamily="18" charset="0"/>
              </a:rPr>
              <a:t>Jessica Coleman, DO, CMD</a:t>
            </a:r>
          </a:p>
          <a:p>
            <a:pPr algn="ctr">
              <a:lnSpc>
                <a:spcPct val="107000"/>
              </a:lnSpc>
              <a:spcBef>
                <a:spcPts val="0"/>
              </a:spcBef>
              <a:buNone/>
              <a:defRPr/>
            </a:pPr>
            <a:endParaRPr lang="en-US" sz="1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nivers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Todd Sobol, MD, CMD, FACP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Stuart Kanter, DO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Brian McClain, MD</a:t>
            </a:r>
            <a:endParaRPr lang="en-US" sz="1600">
              <a:solidFill>
                <a:prstClr val="white"/>
              </a:solidFill>
              <a:latin typeface="Univers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Richard Shonk, MD, PhD, CPE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Marla Haller, DO, FAPWCA, CMD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ivers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 Mumma, DO</a:t>
            </a:r>
            <a:endParaRPr kumimoji="0" lang="en-US" sz="1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E95F1F-3ADA-4611-8B6C-4427BA7B7BA1}"/>
              </a:ext>
            </a:extLst>
          </p:cNvPr>
          <p:cNvSpPr txBox="1"/>
          <p:nvPr/>
        </p:nvSpPr>
        <p:spPr>
          <a:xfrm>
            <a:off x="9822955" y="6457274"/>
            <a:ext cx="2414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CALL: 1-855-R3AP-ODA</a:t>
            </a:r>
          </a:p>
        </p:txBody>
      </p:sp>
    </p:spTree>
    <p:extLst>
      <p:ext uri="{BB962C8B-B14F-4D97-AF65-F5344CB8AC3E}">
        <p14:creationId xmlns:p14="http://schemas.microsoft.com/office/powerpoint/2010/main" val="88304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951DD-3445-46F7-8EAB-D38F947E9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C3BEFE8-9334-442F-B5BA-CC63A7A215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9433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198A395-1E90-43EF-907B-4815541FD822}"/>
              </a:ext>
            </a:extLst>
          </p:cNvPr>
          <p:cNvSpPr txBox="1">
            <a:spLocks/>
          </p:cNvSpPr>
          <p:nvPr/>
        </p:nvSpPr>
        <p:spPr>
          <a:xfrm>
            <a:off x="5906278" y="-219492"/>
            <a:ext cx="56602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Univers" panose="020B0503020202020204" pitchFamily="34" charset="0"/>
                <a:ea typeface="+mj-ea"/>
                <a:cs typeface="Times New Roman" panose="02020603050405020304" pitchFamily="18" charset="0"/>
              </a:rPr>
              <a:t>R</a:t>
            </a:r>
            <a:r>
              <a:rPr kumimoji="0" lang="en-US" sz="3600" b="1" i="0" u="none" strike="noStrike" kern="1200" cap="none" spc="0" normalizeH="0" baseline="3000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Univers" panose="020B0503020202020204" pitchFamily="34" charset="0"/>
                <a:ea typeface="+mj-ea"/>
                <a:cs typeface="Times New Roman" panose="02020603050405020304" pitchFamily="18" charset="0"/>
              </a:rPr>
              <a:t>3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Univers" panose="020B0503020202020204" pitchFamily="34" charset="0"/>
                <a:ea typeface="+mj-ea"/>
                <a:cs typeface="Times New Roman" panose="02020603050405020304" pitchFamily="18" charset="0"/>
              </a:rPr>
              <a:t>AP Regional Teams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6541EC7-C14D-474E-909D-253ED0304967}"/>
              </a:ext>
            </a:extLst>
          </p:cNvPr>
          <p:cNvSpPr txBox="1">
            <a:spLocks/>
          </p:cNvSpPr>
          <p:nvPr/>
        </p:nvSpPr>
        <p:spPr>
          <a:xfrm>
            <a:off x="5693565" y="915244"/>
            <a:ext cx="6384466" cy="50642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F6BB00"/>
              </a:solidFill>
              <a:effectLst/>
              <a:uLnTx/>
              <a:uFillTx/>
              <a:latin typeface="Univers" panose="020B0503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6BB00"/>
                </a:solidFill>
                <a:effectLst/>
                <a:uLnTx/>
                <a:uFillTx/>
                <a:latin typeface="Univers"/>
                <a:cs typeface="Times New Roman"/>
              </a:rPr>
              <a:t>Call Center Support Staff</a:t>
            </a:r>
            <a:r>
              <a:rPr lang="en-US" sz="1800" b="1" dirty="0">
                <a:solidFill>
                  <a:srgbClr val="F6BB00"/>
                </a:solidFill>
                <a:latin typeface="Univers"/>
                <a:cs typeface="Times New Roman"/>
              </a:rPr>
              <a:t> </a:t>
            </a:r>
            <a:endParaRPr lang="en-US" sz="1800" b="1" i="0" u="none" strike="noStrike" kern="1200" cap="none" spc="0" normalizeH="0" baseline="0" noProof="0" dirty="0">
              <a:ln>
                <a:noFill/>
              </a:ln>
              <a:solidFill>
                <a:srgbClr val="F6BB00"/>
              </a:solidFill>
              <a:effectLst/>
              <a:uLnTx/>
              <a:uFillTx/>
              <a:latin typeface="Univers" panose="020B0503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nivers"/>
                <a:ea typeface="Calibri" panose="020F0502020204030204" pitchFamily="34" charset="0"/>
                <a:cs typeface="Times New Roman"/>
              </a:rPr>
              <a:t>Responds to inquiries to the statewide Regional Rapid Response Hotline, conducts initial assessments, and coordinates support</a:t>
            </a:r>
            <a:endParaRPr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nivers"/>
              <a:ea typeface="Calibri" panose="020F0502020204030204" pitchFamily="34" charset="0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F6BB00"/>
              </a:solidFill>
              <a:effectLst/>
              <a:uLnTx/>
              <a:uFillTx/>
              <a:latin typeface="Univers" panose="020B0503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5CBA423-DF65-46D2-8683-E77E0DD8D5C1}"/>
              </a:ext>
            </a:extLst>
          </p:cNvPr>
          <p:cNvCxnSpPr/>
          <p:nvPr/>
        </p:nvCxnSpPr>
        <p:spPr>
          <a:xfrm>
            <a:off x="5775310" y="2171311"/>
            <a:ext cx="5892090" cy="2005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3DD03A9-BC9A-4EBA-9317-40C6D84F38DF}"/>
              </a:ext>
            </a:extLst>
          </p:cNvPr>
          <p:cNvCxnSpPr/>
          <p:nvPr/>
        </p:nvCxnSpPr>
        <p:spPr>
          <a:xfrm>
            <a:off x="5775310" y="4983684"/>
            <a:ext cx="5892090" cy="2005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0616A6FA-CEE0-49EE-9D93-FDB63F40BE78}"/>
              </a:ext>
            </a:extLst>
          </p:cNvPr>
          <p:cNvSpPr/>
          <p:nvPr/>
        </p:nvSpPr>
        <p:spPr>
          <a:xfrm>
            <a:off x="5711832" y="3579057"/>
            <a:ext cx="6096000" cy="370551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b="1" i="0" u="none" strike="noStrike" kern="1200" cap="none" spc="0" normalizeH="0" baseline="0" noProof="0" dirty="0">
              <a:ln>
                <a:noFill/>
              </a:ln>
              <a:solidFill>
                <a:srgbClr val="F6BB00"/>
              </a:solidFill>
              <a:effectLst/>
              <a:uLnTx/>
              <a:uFillTx/>
              <a:latin typeface="Univers" panose="020B0503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F17424F-097B-44FB-8B31-0C14818F8EC7}"/>
              </a:ext>
            </a:extLst>
          </p:cNvPr>
          <p:cNvCxnSpPr/>
          <p:nvPr/>
        </p:nvCxnSpPr>
        <p:spPr>
          <a:xfrm>
            <a:off x="5775310" y="3521361"/>
            <a:ext cx="592216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D21061F6-4326-43FA-979B-B5789523083C}"/>
              </a:ext>
            </a:extLst>
          </p:cNvPr>
          <p:cNvSpPr/>
          <p:nvPr/>
        </p:nvSpPr>
        <p:spPr>
          <a:xfrm>
            <a:off x="5720760" y="5032257"/>
            <a:ext cx="6266447" cy="163051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defRPr/>
            </a:pPr>
            <a:r>
              <a:rPr lang="en-US" sz="1800" b="1" dirty="0">
                <a:solidFill>
                  <a:srgbClr val="F6BB00"/>
                </a:solidFill>
                <a:latin typeface="Univers"/>
                <a:cs typeface="Times New Roman"/>
              </a:rPr>
              <a:t>Chaplain</a:t>
            </a:r>
            <a:endParaRPr lang="en-US" dirty="0"/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defRPr/>
            </a:pPr>
            <a:r>
              <a:rPr lang="en-US" sz="1600" dirty="0">
                <a:solidFill>
                  <a:schemeClr val="bg1"/>
                </a:solidFill>
                <a:latin typeface="Univers"/>
                <a:cs typeface="Times New Roman"/>
              </a:rPr>
              <a:t>Provides crisis support in congregate settings experiencing COVID-19 outbreaks and participates in Congregate Aftercare Support Taskforce (CAST)</a:t>
            </a:r>
            <a:endParaRPr lang="en-US" sz="1600" dirty="0">
              <a:solidFill>
                <a:schemeClr val="bg1"/>
              </a:solidFill>
              <a:latin typeface="Univers"/>
              <a:ea typeface="+mn-lt"/>
              <a:cs typeface="Times New Roman"/>
            </a:endParaRPr>
          </a:p>
          <a:p>
            <a:pPr>
              <a:defRPr/>
            </a:pPr>
            <a:endParaRPr lang="en-US" sz="1600" dirty="0">
              <a:solidFill>
                <a:schemeClr val="bg1"/>
              </a:solidFill>
              <a:latin typeface="Univers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2A52D9-EF0B-4CB6-8F2C-062D6CE7B5BB}"/>
              </a:ext>
            </a:extLst>
          </p:cNvPr>
          <p:cNvSpPr txBox="1"/>
          <p:nvPr/>
        </p:nvSpPr>
        <p:spPr>
          <a:xfrm>
            <a:off x="5717005" y="2177715"/>
            <a:ext cx="6472989" cy="11387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F6BB00"/>
                </a:solidFill>
                <a:latin typeface="Univers"/>
                <a:cs typeface="Segoe UI"/>
              </a:rPr>
              <a:t>Infection Control and Prevention Specialist </a:t>
            </a:r>
            <a:r>
              <a:rPr lang="en-US" dirty="0">
                <a:latin typeface="Univers"/>
                <a:cs typeface="Segoe UI"/>
              </a:rPr>
              <a:t>​</a:t>
            </a:r>
          </a:p>
          <a:p>
            <a:r>
              <a:rPr lang="en-US" sz="1600" dirty="0">
                <a:solidFill>
                  <a:srgbClr val="F2F2F2"/>
                </a:solidFill>
                <a:latin typeface="Univers"/>
                <a:cs typeface="Segoe UI"/>
              </a:rPr>
              <a:t>Serves as the point of contact for facilities (nursing or advance practice provider) assists in implementation of best practices across the region</a:t>
            </a:r>
            <a:r>
              <a:rPr lang="en-US" dirty="0">
                <a:latin typeface="Univers"/>
                <a:cs typeface="Segoe UI"/>
              </a:rPr>
              <a:t>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7803E8-ECE2-40AC-A4B8-B98B816FB13C}"/>
              </a:ext>
            </a:extLst>
          </p:cNvPr>
          <p:cNvSpPr txBox="1"/>
          <p:nvPr/>
        </p:nvSpPr>
        <p:spPr>
          <a:xfrm>
            <a:off x="5717005" y="3581399"/>
            <a:ext cx="6693568" cy="166128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defRPr/>
            </a:pPr>
            <a:r>
              <a:rPr lang="en-US" sz="1800" b="1" dirty="0">
                <a:solidFill>
                  <a:srgbClr val="F6BB00"/>
                </a:solidFill>
                <a:latin typeface="Univers"/>
                <a:cs typeface="Times New Roman"/>
              </a:rPr>
              <a:t>Outreach Support Team</a:t>
            </a:r>
            <a:endParaRPr lang="en-US" dirty="0">
              <a:ea typeface="+mn-ea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defRPr/>
            </a:pPr>
            <a:r>
              <a:rPr lang="en-US" sz="1600" dirty="0">
                <a:solidFill>
                  <a:schemeClr val="bg1"/>
                </a:solidFill>
                <a:latin typeface="Univers"/>
                <a:cs typeface="Times New Roman"/>
              </a:rPr>
              <a:t>Assists in COVID-19 testing or vaccination services in congregate care settings, like nursing homes, assisted living facilities, adult day centers or senior apartments</a:t>
            </a:r>
            <a:endParaRPr lang="en-US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nivers"/>
              <a:cs typeface="Times New Roman"/>
            </a:endParaRPr>
          </a:p>
          <a:p>
            <a:r>
              <a:rPr lang="en-US" dirty="0">
                <a:latin typeface="Univers"/>
                <a:cs typeface="Segoe UI"/>
              </a:rPr>
              <a:t>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EF6C56-6AB2-43A8-A729-A52586D192D0}"/>
              </a:ext>
            </a:extLst>
          </p:cNvPr>
          <p:cNvSpPr txBox="1"/>
          <p:nvPr/>
        </p:nvSpPr>
        <p:spPr>
          <a:xfrm>
            <a:off x="9775321" y="6532417"/>
            <a:ext cx="2414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CALL: 1-855-R3AP-ODA</a:t>
            </a:r>
          </a:p>
        </p:txBody>
      </p:sp>
    </p:spTree>
    <p:extLst>
      <p:ext uri="{BB962C8B-B14F-4D97-AF65-F5344CB8AC3E}">
        <p14:creationId xmlns:p14="http://schemas.microsoft.com/office/powerpoint/2010/main" val="193505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C3BEFE8-9334-442F-B5BA-CC63A7A215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80757" cy="6923705"/>
          </a:xfr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2FF101E-9EE8-4753-9226-6F1BE31FB9B8}"/>
              </a:ext>
            </a:extLst>
          </p:cNvPr>
          <p:cNvSpPr txBox="1">
            <a:spLocks/>
          </p:cNvSpPr>
          <p:nvPr/>
        </p:nvSpPr>
        <p:spPr>
          <a:xfrm>
            <a:off x="5986489" y="807327"/>
            <a:ext cx="5775310" cy="546569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defRPr/>
            </a:pPr>
            <a:r>
              <a:rPr lang="en-US" sz="1800" b="1" dirty="0">
                <a:solidFill>
                  <a:srgbClr val="F6BB00"/>
                </a:solidFill>
                <a:latin typeface="Univers"/>
                <a:cs typeface="Times New Roman"/>
              </a:rPr>
              <a:t>Social Worker</a:t>
            </a:r>
            <a:endParaRPr lang="en-US" sz="1800" b="1" dirty="0">
              <a:latin typeface="Univers"/>
              <a:cs typeface="Calibri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defRPr/>
            </a:pPr>
            <a:r>
              <a:rPr lang="en-US" sz="1600" dirty="0">
                <a:solidFill>
                  <a:schemeClr val="bg1"/>
                </a:solidFill>
                <a:latin typeface="Univers"/>
                <a:ea typeface="Calibri" panose="020F0502020204030204" pitchFamily="34" charset="0"/>
                <a:cs typeface="Times New Roman"/>
              </a:rPr>
              <a:t>Provides crisis support in congregate settings experiencing COVID-19 outbreaks and participates in Congregate Aftercare Support Taskforce (CAST)</a:t>
            </a:r>
            <a:endParaRPr lang="en-US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nivers"/>
              <a:ea typeface="Calibri" panose="020F0502020204030204" pitchFamily="34" charset="0"/>
              <a:cs typeface="Times New Roman"/>
            </a:endParaRPr>
          </a:p>
          <a:p>
            <a:pPr>
              <a:defRPr/>
            </a:pPr>
            <a:endParaRPr lang="en-US" sz="1800" dirty="0">
              <a:solidFill>
                <a:schemeClr val="bg1"/>
              </a:solidFill>
              <a:latin typeface="Univers"/>
              <a:ea typeface="+mn-lt"/>
              <a:cs typeface="+mn-lt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endParaRPr lang="en-US" sz="1200" b="1" dirty="0">
              <a:solidFill>
                <a:srgbClr val="F6BB00"/>
              </a:solidFill>
              <a:latin typeface="Univers"/>
              <a:ea typeface="+mn-lt"/>
              <a:cs typeface="+mn-lt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endParaRPr lang="en-US" sz="1200" b="1" dirty="0">
              <a:solidFill>
                <a:srgbClr val="F6BB00"/>
              </a:solidFill>
              <a:latin typeface="Univers"/>
              <a:ea typeface="+mn-lt"/>
              <a:cs typeface="+mn-lt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endParaRPr lang="en-US" sz="1200" b="1" dirty="0">
              <a:solidFill>
                <a:srgbClr val="F6BB00"/>
              </a:solidFill>
              <a:latin typeface="Univers"/>
              <a:ea typeface="+mn-lt"/>
              <a:cs typeface="+mn-lt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defRPr/>
            </a:pPr>
            <a:r>
              <a:rPr lang="en-US" sz="1800" b="1" dirty="0">
                <a:solidFill>
                  <a:srgbClr val="F6BB00"/>
                </a:solidFill>
                <a:latin typeface="Univers" panose="020B0503020202020204" pitchFamily="34" charset="0"/>
                <a:ea typeface="+mn-lt"/>
                <a:cs typeface="+mn-lt"/>
              </a:rPr>
              <a:t>Clinical Advisory Group</a:t>
            </a:r>
            <a:endParaRPr lang="en-US" sz="1800" dirty="0">
              <a:latin typeface="Univers" panose="020B0503020202020204" pitchFamily="34" charset="0"/>
            </a:endParaRPr>
          </a:p>
          <a:p>
            <a:pPr marL="0" indent="0">
              <a:buNone/>
              <a:defRPr/>
            </a:pPr>
            <a:r>
              <a:rPr lang="en-US" sz="1600" dirty="0">
                <a:solidFill>
                  <a:schemeClr val="bg1"/>
                </a:solidFill>
                <a:latin typeface="Univers"/>
                <a:ea typeface="+mn-lt"/>
                <a:cs typeface="+mn-lt"/>
              </a:rPr>
              <a:t>A multidisciplinary group of clinical professionals who have a deep understanding of the opportunities and challenges involved in the delivery of care in the variety of settings broadly considered to be “congregate-care” </a:t>
            </a:r>
          </a:p>
          <a:p>
            <a:pPr marL="0" marR="0" lvl="0" indent="0" algn="l" defTabSz="9144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nivers" panose="020B0503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defRPr/>
            </a:pPr>
            <a:endParaRPr lang="en-US" sz="800" b="1" dirty="0">
              <a:solidFill>
                <a:srgbClr val="F6BB00"/>
              </a:solidFill>
              <a:latin typeface="Univers" panose="020B05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198A395-1E90-43EF-907B-4815541FD822}"/>
              </a:ext>
            </a:extLst>
          </p:cNvPr>
          <p:cNvSpPr txBox="1">
            <a:spLocks/>
          </p:cNvSpPr>
          <p:nvPr/>
        </p:nvSpPr>
        <p:spPr>
          <a:xfrm>
            <a:off x="5906278" y="-219492"/>
            <a:ext cx="56602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Univers" panose="020B0503020202020204" pitchFamily="34" charset="0"/>
                <a:ea typeface="+mj-ea"/>
                <a:cs typeface="Times New Roman" panose="02020603050405020304" pitchFamily="18" charset="0"/>
              </a:rPr>
              <a:t>R</a:t>
            </a:r>
            <a:r>
              <a:rPr kumimoji="0" lang="en-US" sz="3600" b="1" i="0" u="none" strike="noStrike" kern="1200" cap="none" spc="0" normalizeH="0" baseline="3000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Univers" panose="020B0503020202020204" pitchFamily="34" charset="0"/>
                <a:ea typeface="+mj-ea"/>
                <a:cs typeface="Times New Roman" panose="02020603050405020304" pitchFamily="18" charset="0"/>
              </a:rPr>
              <a:t>3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Univers" panose="020B0503020202020204" pitchFamily="34" charset="0"/>
                <a:ea typeface="+mj-ea"/>
                <a:cs typeface="Times New Roman" panose="02020603050405020304" pitchFamily="18" charset="0"/>
              </a:rPr>
              <a:t>AP Regional Teams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5CBA423-DF65-46D2-8683-E77E0DD8D5C1}"/>
              </a:ext>
            </a:extLst>
          </p:cNvPr>
          <p:cNvCxnSpPr/>
          <p:nvPr/>
        </p:nvCxnSpPr>
        <p:spPr>
          <a:xfrm>
            <a:off x="5855519" y="2452048"/>
            <a:ext cx="5711618" cy="3007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F17424F-097B-44FB-8B31-0C14818F8EC7}"/>
              </a:ext>
            </a:extLst>
          </p:cNvPr>
          <p:cNvCxnSpPr/>
          <p:nvPr/>
        </p:nvCxnSpPr>
        <p:spPr>
          <a:xfrm>
            <a:off x="5909815" y="3822211"/>
            <a:ext cx="5741694" cy="501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054F964-0E9C-4033-A5DD-DB7D381D991A}"/>
              </a:ext>
            </a:extLst>
          </p:cNvPr>
          <p:cNvSpPr txBox="1"/>
          <p:nvPr/>
        </p:nvSpPr>
        <p:spPr>
          <a:xfrm>
            <a:off x="9527281" y="6373550"/>
            <a:ext cx="2414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CALL: 1-855-R3AP-ODA</a:t>
            </a:r>
          </a:p>
        </p:txBody>
      </p:sp>
    </p:spTree>
    <p:extLst>
      <p:ext uri="{BB962C8B-B14F-4D97-AF65-F5344CB8AC3E}">
        <p14:creationId xmlns:p14="http://schemas.microsoft.com/office/powerpoint/2010/main" val="99031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9DB15-E7A6-49D0-83A0-CBC3B22CA5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FA33DF-E925-464C-8F2B-9EA295913A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53B69E-747E-41F2-809B-2117195D5A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962" y="-39269"/>
            <a:ext cx="12415084" cy="689726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7E8A291-55CC-40AE-AE49-FAC747796380}"/>
              </a:ext>
            </a:extLst>
          </p:cNvPr>
          <p:cNvSpPr/>
          <p:nvPr/>
        </p:nvSpPr>
        <p:spPr>
          <a:xfrm>
            <a:off x="-106962" y="-39269"/>
            <a:ext cx="12415084" cy="6265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B6214F6-8F80-4FD2-819C-02E84136D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929" y="-214562"/>
            <a:ext cx="12483051" cy="74490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43827DB-5157-4971-863F-7A956CFF0F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6191"/>
          <a:stretch/>
        </p:blipFill>
        <p:spPr>
          <a:xfrm>
            <a:off x="-145526" y="2002108"/>
            <a:ext cx="12231484" cy="12118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1A8C84-7B3E-4F60-A1B5-956B36EAD4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181963"/>
            <a:ext cx="12192000" cy="26827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189582-163E-44E8-B43D-CE25E72894ED}"/>
              </a:ext>
            </a:extLst>
          </p:cNvPr>
          <p:cNvSpPr txBox="1"/>
          <p:nvPr/>
        </p:nvSpPr>
        <p:spPr>
          <a:xfrm>
            <a:off x="1152938" y="3181963"/>
            <a:ext cx="2441051" cy="1015663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000"/>
              <a:t>Enhanced testing, contracting tracing, and vaccination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7CD3F7-54B5-4D6A-80BD-28424488B95B}"/>
              </a:ext>
            </a:extLst>
          </p:cNvPr>
          <p:cNvSpPr txBox="1"/>
          <p:nvPr/>
        </p:nvSpPr>
        <p:spPr>
          <a:xfrm>
            <a:off x="1157726" y="3188916"/>
            <a:ext cx="2441051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/>
              <a:t>Enhanced testing, contracting tracing, and vaccination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1099C4-E080-4A9F-9C04-9B307269A553}"/>
              </a:ext>
            </a:extLst>
          </p:cNvPr>
          <p:cNvSpPr txBox="1"/>
          <p:nvPr/>
        </p:nvSpPr>
        <p:spPr>
          <a:xfrm>
            <a:off x="8415765" y="6488668"/>
            <a:ext cx="2414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CALL: 1-855-R3AP-ODA</a:t>
            </a:r>
          </a:p>
        </p:txBody>
      </p:sp>
    </p:spTree>
    <p:extLst>
      <p:ext uri="{BB962C8B-B14F-4D97-AF65-F5344CB8AC3E}">
        <p14:creationId xmlns:p14="http://schemas.microsoft.com/office/powerpoint/2010/main" val="3002394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455F5-9065-4B06-917B-7A8F50F3C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CONGREGATE-CARE SETTINGS CURRENTLY SERVED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3F4F8-E3D1-4BAD-BAA2-B362551F4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27498"/>
            <a:ext cx="10515600" cy="343497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Nursing Facilities and Life Care Communities</a:t>
            </a:r>
          </a:p>
          <a:p>
            <a:r>
              <a:rPr lang="en-US" dirty="0"/>
              <a:t>Residential Care Facilities</a:t>
            </a:r>
          </a:p>
          <a:p>
            <a:pPr lvl="1"/>
            <a:r>
              <a:rPr lang="en-US" dirty="0"/>
              <a:t>Assisted Living</a:t>
            </a:r>
          </a:p>
          <a:p>
            <a:pPr lvl="1"/>
            <a:r>
              <a:rPr lang="en-US" dirty="0"/>
              <a:t>Group Homes</a:t>
            </a:r>
          </a:p>
          <a:p>
            <a:r>
              <a:rPr lang="en-US" dirty="0"/>
              <a:t>Low Income Senior Housing Apartments</a:t>
            </a:r>
          </a:p>
          <a:p>
            <a:r>
              <a:rPr lang="en-US" dirty="0"/>
              <a:t>Adult Day Services</a:t>
            </a:r>
          </a:p>
          <a:p>
            <a:r>
              <a:rPr lang="en-US" dirty="0"/>
              <a:t>Senior Centers</a:t>
            </a:r>
          </a:p>
          <a:p>
            <a:pPr marL="457200" lvl="1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EAE807-33BA-4686-8E0D-72CB51697BC5}"/>
              </a:ext>
            </a:extLst>
          </p:cNvPr>
          <p:cNvSpPr txBox="1"/>
          <p:nvPr/>
        </p:nvSpPr>
        <p:spPr>
          <a:xfrm>
            <a:off x="8415765" y="6488668"/>
            <a:ext cx="2414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CALL: 1-855-R3AP-ODA</a:t>
            </a:r>
          </a:p>
        </p:txBody>
      </p:sp>
    </p:spTree>
    <p:extLst>
      <p:ext uri="{BB962C8B-B14F-4D97-AF65-F5344CB8AC3E}">
        <p14:creationId xmlns:p14="http://schemas.microsoft.com/office/powerpoint/2010/main" val="1368554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4495275-6bd0-4907-82a6-b2b9edb31b1c">
      <UserInfo>
        <DisplayName>Spencer, Jeremy</DisplayName>
        <AccountId>21</AccountId>
        <AccountType/>
      </UserInfo>
      <UserInfo>
        <DisplayName>Chen, Austin</DisplayName>
        <AccountId>9</AccountId>
        <AccountType/>
      </UserInfo>
      <UserInfo>
        <DisplayName>Haller, Marla</DisplayName>
        <AccountId>45</AccountId>
        <AccountType/>
      </UserInfo>
      <UserInfo>
        <DisplayName>Pollock, Tessie</DisplayName>
        <AccountId>64</AccountId>
        <AccountType/>
      </UserInfo>
      <UserInfo>
        <DisplayName>Olivieri, Joan</DisplayName>
        <AccountId>65</AccountId>
        <AccountType/>
      </UserInfo>
      <UserInfo>
        <DisplayName>Weigand, John</DisplayName>
        <AccountId>36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798D0D4CDDA744A74185C1A853D7FD" ma:contentTypeVersion="9" ma:contentTypeDescription="Create a new document." ma:contentTypeScope="" ma:versionID="45fc653d09796b581b2e8f3ddcf06baa">
  <xsd:schema xmlns:xsd="http://www.w3.org/2001/XMLSchema" xmlns:xs="http://www.w3.org/2001/XMLSchema" xmlns:p="http://schemas.microsoft.com/office/2006/metadata/properties" xmlns:ns2="75c1ef88-b6af-4efa-9d7a-07f3dbe3707b" xmlns:ns3="e4495275-6bd0-4907-82a6-b2b9edb31b1c" targetNamespace="http://schemas.microsoft.com/office/2006/metadata/properties" ma:root="true" ma:fieldsID="282e63d714efdd45b7b2cae2308db34e" ns2:_="" ns3:_="">
    <xsd:import namespace="75c1ef88-b6af-4efa-9d7a-07f3dbe3707b"/>
    <xsd:import namespace="e4495275-6bd0-4907-82a6-b2b9edb31b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c1ef88-b6af-4efa-9d7a-07f3dbe370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495275-6bd0-4907-82a6-b2b9edb31b1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B96179-A222-4DF2-ABEC-46DBBE4FA91D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5c1ef88-b6af-4efa-9d7a-07f3dbe3707b"/>
    <ds:schemaRef ds:uri="e4495275-6bd0-4907-82a6-b2b9edb31b1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90CB226-EC7A-4032-B438-8BCC41AF0184}">
  <ds:schemaRefs>
    <ds:schemaRef ds:uri="75c1ef88-b6af-4efa-9d7a-07f3dbe3707b"/>
    <ds:schemaRef ds:uri="e4495275-6bd0-4907-82a6-b2b9edb31b1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4783814-E9FD-432A-B156-271A8A9012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382</Words>
  <Application>Microsoft Office PowerPoint</Application>
  <PresentationFormat>Widescreen</PresentationFormat>
  <Paragraphs>113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Segoe UI</vt:lpstr>
      <vt:lpstr>Times New Roman</vt:lpstr>
      <vt:lpstr>Univers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CONGREGATE-CARE SETTINGS CURRENTLY SERVED</vt:lpstr>
      <vt:lpstr>RESOURCES AT THIS STAGE OF THE COVID-19 PANDEMIC</vt:lpstr>
      <vt:lpstr>RESOURCES AT THIS STAGE OF THE COVID-19 PANDEMIC</vt:lpstr>
      <vt:lpstr>CALL  1-855-R3AP-ODA     1-855-732-7632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Corey Markham</cp:lastModifiedBy>
  <cp:revision>142</cp:revision>
  <dcterms:created xsi:type="dcterms:W3CDTF">2021-01-29T18:28:26Z</dcterms:created>
  <dcterms:modified xsi:type="dcterms:W3CDTF">2021-05-11T17:44:29Z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0x01010029798D0D4CDDA744A74185C1A853D7FD</vt:lpwstr>
  </property>
</Properties>
</file>